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430" r:id="rId3"/>
    <p:sldId id="434" r:id="rId4"/>
    <p:sldId id="426" r:id="rId5"/>
  </p:sldIdLst>
  <p:sldSz cx="12192000" cy="6858000"/>
  <p:notesSz cx="6858000" cy="9144000"/>
  <p:embeddedFontLst>
    <p:embeddedFont>
      <p:font typeface="210 맨발의청춘 B" panose="02020603020101020101" pitchFamily="18" charset="-127"/>
      <p:regular r:id="rId6"/>
    </p:embeddedFont>
    <p:embeddedFont>
      <p:font typeface="210 맨발의청춘 L" panose="02020603020101020101" pitchFamily="18" charset="-127"/>
      <p:regular r:id="rId7"/>
    </p:embeddedFont>
    <p:embeddedFont>
      <p:font typeface="210 맨발의청춘 R" panose="02020603020101020101" pitchFamily="18" charset="-127"/>
      <p:regular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13" autoAdjust="0"/>
    <p:restoredTop sz="94660"/>
  </p:normalViewPr>
  <p:slideViewPr>
    <p:cSldViewPr snapToGrid="0">
      <p:cViewPr varScale="1">
        <p:scale>
          <a:sx n="49" d="100"/>
          <a:sy n="49" d="100"/>
        </p:scale>
        <p:origin x="7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1EFD3-24A7-417A-B3FC-E6065118A7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ACAF2B-1E57-4253-86AB-CD2ACA93F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2DE6B8-39DF-4094-B6A7-E01FE3895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6BE896-C18D-484E-873B-48802CDC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02BDDB-7EB3-4965-A0CF-F266D622D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890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1FC701-DB1F-4D01-A4A0-B681A885A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EC916B-A4C1-438F-8732-02E298D93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B7F061-5FC2-489C-85AF-698EB7AA7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F7B7DD-2E05-4960-9699-9454776AE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5BCECB-689F-4049-9689-83EBE7C21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8150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6F3EE4-73F0-4480-B51A-A4AEDA56F2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F305E4-3C6E-48FB-A4FB-4C2FBC102D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E3B344-6191-476E-B019-01DD5F27C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979E6A-2819-4EAD-B0BF-67D2F8F2E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01A049-CD7D-4C5C-9634-0FE458556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402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E60D62-5AD3-4397-9A8E-AF4E72F15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7ED98F-4EF2-4714-9F47-D3744AB4C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CAEAC0-07C9-4E67-9AF2-518156935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9E62F0-5550-4FFA-BC61-1A7B8C9CF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F797EC-E469-47D4-8789-9D92566EA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643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070C1-2331-468B-9716-0F7178D69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6F3E2D-FD6A-4AB6-B7AB-FC87B76C5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5C1FC0-9A16-4B98-B1B8-6C0143E11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12978C-BDB6-4826-95C0-8169AB2DC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0B6E6F-532B-4C08-9196-F973FBA17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249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ED8BCF-02CA-437F-9B5F-2E7E24C74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4C656E-8654-41DF-9ECB-4FED266A88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0771AC-E2CE-401E-A511-E7B493820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1E195E-9BFF-4D2C-B875-815D8F611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F6B1AB-F882-470F-9CB5-ABB5401E9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1022A0-85B7-4591-BA3B-29F8B492B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15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7D3D24-3CD8-4965-BA40-E09B04B01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DA4BDD-C6A2-4087-A643-32F2F12A9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2F1489-68CA-4C00-86CA-460D6C83B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BBED84-502E-4A29-BD04-5A49C9155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653E72-441C-49F9-9B4C-D14FA1E1C6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9799D8B-61A0-4E7A-801A-A0FE77ACA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F9C3BF5-D2C9-40CB-82F9-BC75D2445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F08A922-48EB-4DEF-BE71-1E6F3B964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0481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1FDFAD-2BB1-490D-A770-89C33F1BB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AA8313-0FC7-459B-BC65-CF027545A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0080A5-A57A-4FAB-897A-35C0A8038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D3ABB46-0D98-4CB6-A2CA-7DB0EA1D5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303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811BE3-233F-478B-BAD8-B95D9C610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4D67EA-60C2-4417-B548-DEFE9A4F0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BA7CDF-63C6-4D02-92FB-A62626276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671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DE7463-CF35-4FB3-9329-E3F6796E5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F89F7C-B08F-4CED-8C27-E57E45605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3BB73E-60EB-4307-A704-955A06E6A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1BC43B-3283-4470-AB67-37E61F1E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AB9A1F-DC60-4DFC-BE30-E24E65B35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6A39A9-8961-4C22-92A8-08C441D62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882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B14C4-EF6A-4A1D-941D-13E9D0E67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9846C76-12D1-4CD1-88EA-75E15DFE9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AD64D1-B562-4A82-B365-03BC326BC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29D517-E3BC-4A54-A608-08B21A4FC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19AD85-DA55-47B6-AA38-2F43D13E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2917F6-668E-4884-B309-80ED6886D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331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05D421-4FD4-4FEE-9E7E-32B4D5A8B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D7B28C-5047-49C3-86C2-E341F4E66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82B383-DBB6-4F10-8F01-A87C548444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8A46C-372F-4CE2-8578-0ACFD187323A}" type="datetimeFigureOut">
              <a:rPr lang="ko-KR" altLang="en-US" smtClean="0"/>
              <a:t>2019-07-20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F2BCC6-CFF8-4B05-A1AA-556E7052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19D3BA-95CE-4110-AB98-D163542E4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06F26-DD93-40E8-8462-199205EBA7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3992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22B61363-D211-49B2-81CC-2E01F7A54D47}"/>
              </a:ext>
            </a:extLst>
          </p:cNvPr>
          <p:cNvGrpSpPr/>
          <p:nvPr/>
        </p:nvGrpSpPr>
        <p:grpSpPr>
          <a:xfrm>
            <a:off x="0" y="4541259"/>
            <a:ext cx="12192000" cy="1787096"/>
            <a:chOff x="0" y="4541259"/>
            <a:chExt cx="12192000" cy="1787096"/>
          </a:xfrm>
        </p:grpSpPr>
        <p:pic>
          <p:nvPicPr>
            <p:cNvPr id="5" name="그림 4" descr="텍스트이(가) 표시된 사진&#10;&#10;높은 신뢰도로 생성된 설명">
              <a:extLst>
                <a:ext uri="{FF2B5EF4-FFF2-40B4-BE49-F238E27FC236}">
                  <a16:creationId xmlns:a16="http://schemas.microsoft.com/office/drawing/2014/main" id="{17B6D65E-AF98-4E00-B342-199792850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86739" y="4541259"/>
              <a:ext cx="1548803" cy="1548803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1112F4A-F272-4246-9013-6401189E0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694676"/>
              <a:ext cx="1633679" cy="1633679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B842925-8238-45B2-9350-7DB120BF0168}"/>
                </a:ext>
              </a:extLst>
            </p:cNvPr>
            <p:cNvSpPr/>
            <p:nvPr/>
          </p:nvSpPr>
          <p:spPr>
            <a:xfrm>
              <a:off x="0" y="5908041"/>
              <a:ext cx="12192000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C2DB43A-7039-4FF5-BCD0-06589DAA0880}"/>
              </a:ext>
            </a:extLst>
          </p:cNvPr>
          <p:cNvSpPr/>
          <p:nvPr/>
        </p:nvSpPr>
        <p:spPr>
          <a:xfrm>
            <a:off x="0" y="2302737"/>
            <a:ext cx="12192000" cy="44554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B1ECB98-5BEC-4CA7-9FE0-8470E7880012}"/>
              </a:ext>
            </a:extLst>
          </p:cNvPr>
          <p:cNvSpPr/>
          <p:nvPr/>
        </p:nvSpPr>
        <p:spPr>
          <a:xfrm>
            <a:off x="0" y="2748280"/>
            <a:ext cx="12192000" cy="84695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0737153-05F8-4B8C-9955-083E8C94F2B2}"/>
              </a:ext>
            </a:extLst>
          </p:cNvPr>
          <p:cNvGrpSpPr/>
          <p:nvPr/>
        </p:nvGrpSpPr>
        <p:grpSpPr>
          <a:xfrm>
            <a:off x="2631440" y="1844040"/>
            <a:ext cx="6543040" cy="2092960"/>
            <a:chOff x="2824480" y="1864360"/>
            <a:chExt cx="6543040" cy="209296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32BB0D6E-3EED-429C-ABA2-F2388B1DB77E}"/>
                </a:ext>
              </a:extLst>
            </p:cNvPr>
            <p:cNvGrpSpPr/>
            <p:nvPr/>
          </p:nvGrpSpPr>
          <p:grpSpPr>
            <a:xfrm>
              <a:off x="2824480" y="1864360"/>
              <a:ext cx="6543040" cy="2092960"/>
              <a:chOff x="2824480" y="1717040"/>
              <a:chExt cx="6543040" cy="2092960"/>
            </a:xfrm>
          </p:grpSpPr>
          <p:sp>
            <p:nvSpPr>
              <p:cNvPr id="12" name="순서도: 수행의 시작/종료 11">
                <a:extLst>
                  <a:ext uri="{FF2B5EF4-FFF2-40B4-BE49-F238E27FC236}">
                    <a16:creationId xmlns:a16="http://schemas.microsoft.com/office/drawing/2014/main" id="{B4324A92-7A4C-4C32-A819-1843991F30E6}"/>
                  </a:ext>
                </a:extLst>
              </p:cNvPr>
              <p:cNvSpPr/>
              <p:nvPr/>
            </p:nvSpPr>
            <p:spPr>
              <a:xfrm>
                <a:off x="2824480" y="1717040"/>
                <a:ext cx="6543040" cy="2092960"/>
              </a:xfrm>
              <a:prstGeom prst="flowChartTerminator">
                <a:avLst/>
              </a:prstGeom>
              <a:solidFill>
                <a:schemeClr val="bg1"/>
              </a:solidFill>
              <a:ln w="1333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F11A79E3-86FB-43A3-A651-92BF1CF580CE}"/>
                  </a:ext>
                </a:extLst>
              </p:cNvPr>
              <p:cNvSpPr/>
              <p:nvPr/>
            </p:nvSpPr>
            <p:spPr>
              <a:xfrm>
                <a:off x="3281680" y="2087880"/>
                <a:ext cx="1371600" cy="134112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0A365DF-1AA4-4F31-862B-4BBD5450415E}"/>
                  </a:ext>
                </a:extLst>
              </p:cNvPr>
              <p:cNvSpPr txBox="1"/>
              <p:nvPr/>
            </p:nvSpPr>
            <p:spPr>
              <a:xfrm>
                <a:off x="5619183" y="2219844"/>
                <a:ext cx="2089033" cy="9387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500" dirty="0" err="1">
                    <a:latin typeface="210 맨발의청춘 B" panose="02020603020101020101" pitchFamily="18" charset="-127"/>
                    <a:ea typeface="210 맨발의청춘 B" panose="02020603020101020101" pitchFamily="18" charset="-127"/>
                  </a:rPr>
                  <a:t>나왐마</a:t>
                </a:r>
                <a:endParaRPr lang="ko-KR" altLang="en-US" sz="5500" dirty="0">
                  <a:latin typeface="210 맨발의청춘 B" panose="02020603020101020101" pitchFamily="18" charset="-127"/>
                  <a:ea typeface="210 맨발의청춘 B" panose="02020603020101020101" pitchFamily="18" charset="-127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9483AEE-DCF1-497B-A75F-26F9BDA17BBB}"/>
                </a:ext>
              </a:extLst>
            </p:cNvPr>
            <p:cNvSpPr txBox="1"/>
            <p:nvPr/>
          </p:nvSpPr>
          <p:spPr>
            <a:xfrm>
              <a:off x="3381770" y="2489354"/>
              <a:ext cx="184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6000" dirty="0">
                <a:solidFill>
                  <a:schemeClr val="bg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EB36DC4-A83E-486D-AAB6-68EFC6E1F212}"/>
                </a:ext>
              </a:extLst>
            </p:cNvPr>
            <p:cNvSpPr txBox="1"/>
            <p:nvPr/>
          </p:nvSpPr>
          <p:spPr>
            <a:xfrm>
              <a:off x="5404381" y="3267472"/>
              <a:ext cx="2518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 </a:t>
              </a:r>
              <a:r>
                <a:rPr lang="ko-KR" altLang="en-US" dirty="0">
                  <a:solidFill>
                    <a:schemeClr val="bg2">
                      <a:lumMod val="50000"/>
                    </a:schemeClr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지하철 좌석 관리 시스템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A587A58-DEE5-401A-ACBD-FB15F7A06F34}"/>
              </a:ext>
            </a:extLst>
          </p:cNvPr>
          <p:cNvSpPr txBox="1"/>
          <p:nvPr/>
        </p:nvSpPr>
        <p:spPr>
          <a:xfrm>
            <a:off x="11228275" y="6550223"/>
            <a:ext cx="963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@</a:t>
            </a:r>
            <a:r>
              <a:rPr lang="en-US" altLang="ko-KR" sz="14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ssimui</a:t>
            </a:r>
            <a:endParaRPr lang="ko-KR" altLang="en-US" sz="1400" dirty="0">
              <a:solidFill>
                <a:schemeClr val="accent3">
                  <a:lumMod val="40000"/>
                  <a:lumOff val="6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F3A6FED7-D630-4B86-A284-734994A2F6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989" y="2195181"/>
            <a:ext cx="1360034" cy="136003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0A07B36-52C6-4346-8C32-4D964F4E2257}"/>
              </a:ext>
            </a:extLst>
          </p:cNvPr>
          <p:cNvSpPr txBox="1"/>
          <p:nvPr/>
        </p:nvSpPr>
        <p:spPr>
          <a:xfrm>
            <a:off x="4460240" y="4295620"/>
            <a:ext cx="3445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L I K E L I O N 7</a:t>
            </a:r>
            <a:r>
              <a:rPr lang="en-US" altLang="ko-KR" baseline="30000" dirty="0">
                <a:solidFill>
                  <a:schemeClr val="bg2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TH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 X  S K H U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11BE01-6808-4AE2-B763-3729D9A2E808}"/>
              </a:ext>
            </a:extLst>
          </p:cNvPr>
          <p:cNvSpPr txBox="1"/>
          <p:nvPr/>
        </p:nvSpPr>
        <p:spPr>
          <a:xfrm>
            <a:off x="5642454" y="4768556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err="1">
                <a:solidFill>
                  <a:schemeClr val="bg2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나왐마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5D100B6-D23C-4BB9-8120-F74F7D493025}"/>
              </a:ext>
            </a:extLst>
          </p:cNvPr>
          <p:cNvSpPr txBox="1"/>
          <p:nvPr/>
        </p:nvSpPr>
        <p:spPr>
          <a:xfrm>
            <a:off x="5027702" y="5204782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현수 진경 광현 예진 조</a:t>
            </a:r>
          </a:p>
        </p:txBody>
      </p:sp>
    </p:spTree>
    <p:extLst>
      <p:ext uri="{BB962C8B-B14F-4D97-AF65-F5344CB8AC3E}">
        <p14:creationId xmlns:p14="http://schemas.microsoft.com/office/powerpoint/2010/main" val="3266080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FB96123-8044-4E6D-91F5-7B0198C5D94A}"/>
              </a:ext>
            </a:extLst>
          </p:cNvPr>
          <p:cNvSpPr/>
          <p:nvPr/>
        </p:nvSpPr>
        <p:spPr>
          <a:xfrm>
            <a:off x="0" y="564267"/>
            <a:ext cx="12273280" cy="370453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468E416-E04D-489D-BF9D-B063B19F888E}"/>
              </a:ext>
            </a:extLst>
          </p:cNvPr>
          <p:cNvSpPr/>
          <p:nvPr/>
        </p:nvSpPr>
        <p:spPr>
          <a:xfrm>
            <a:off x="462920" y="375519"/>
            <a:ext cx="731520" cy="745477"/>
          </a:xfrm>
          <a:prstGeom prst="ellipse">
            <a:avLst/>
          </a:prstGeom>
          <a:solidFill>
            <a:schemeClr val="bg1"/>
          </a:solidFill>
          <a:ln w="1143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5A87EA-4F16-42B7-B528-50262B97690A}"/>
              </a:ext>
            </a:extLst>
          </p:cNvPr>
          <p:cNvSpPr txBox="1"/>
          <p:nvPr/>
        </p:nvSpPr>
        <p:spPr>
          <a:xfrm>
            <a:off x="1267468" y="417695"/>
            <a:ext cx="156966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r>
              <a:rPr lang="ko-KR" altLang="en-US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번째 모임</a:t>
            </a:r>
            <a:endParaRPr lang="en-US" altLang="ko-KR" sz="2400" dirty="0">
              <a:solidFill>
                <a:schemeClr val="bg1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0CB60A-E599-4973-8937-C3EA436927EF}"/>
              </a:ext>
            </a:extLst>
          </p:cNvPr>
          <p:cNvSpPr txBox="1"/>
          <p:nvPr/>
        </p:nvSpPr>
        <p:spPr>
          <a:xfrm>
            <a:off x="4870774" y="1821397"/>
            <a:ext cx="2450447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500" b="1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4</a:t>
            </a:r>
            <a:r>
              <a:rPr lang="ko-KR" altLang="en-US" sz="3500" b="1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번 째 모임</a:t>
            </a:r>
            <a:endParaRPr lang="en-US" sz="3500" b="1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grpSp>
        <p:nvGrpSpPr>
          <p:cNvPr id="34" name="Group 3">
            <a:extLst>
              <a:ext uri="{FF2B5EF4-FFF2-40B4-BE49-F238E27FC236}">
                <a16:creationId xmlns:a16="http://schemas.microsoft.com/office/drawing/2014/main" id="{7FDA5316-96BC-43A2-9EA9-338AECB72370}"/>
              </a:ext>
            </a:extLst>
          </p:cNvPr>
          <p:cNvGrpSpPr/>
          <p:nvPr/>
        </p:nvGrpSpPr>
        <p:grpSpPr>
          <a:xfrm>
            <a:off x="5086601" y="2890350"/>
            <a:ext cx="2018792" cy="2907512"/>
            <a:chOff x="731492" y="1868156"/>
            <a:chExt cx="1536192" cy="1874630"/>
          </a:xfrm>
        </p:grpSpPr>
        <p:sp>
          <p:nvSpPr>
            <p:cNvPr id="45" name="Oval 62">
              <a:extLst>
                <a:ext uri="{FF2B5EF4-FFF2-40B4-BE49-F238E27FC236}">
                  <a16:creationId xmlns:a16="http://schemas.microsoft.com/office/drawing/2014/main" id="{E2EB10B3-9850-48F2-9B73-19548718C580}"/>
                </a:ext>
              </a:extLst>
            </p:cNvPr>
            <p:cNvSpPr/>
            <p:nvPr/>
          </p:nvSpPr>
          <p:spPr>
            <a:xfrm>
              <a:off x="900709" y="1868156"/>
              <a:ext cx="1197759" cy="1197759"/>
            </a:xfrm>
            <a:prstGeom prst="ellipse">
              <a:avLst/>
            </a:prstGeom>
            <a:solidFill>
              <a:srgbClr val="1E2D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  <p:sp>
          <p:nvSpPr>
            <p:cNvPr id="46" name="Oval 63">
              <a:extLst>
                <a:ext uri="{FF2B5EF4-FFF2-40B4-BE49-F238E27FC236}">
                  <a16:creationId xmlns:a16="http://schemas.microsoft.com/office/drawing/2014/main" id="{AD621D91-85CD-41EC-9AD7-74823BD12B26}"/>
                </a:ext>
              </a:extLst>
            </p:cNvPr>
            <p:cNvSpPr/>
            <p:nvPr/>
          </p:nvSpPr>
          <p:spPr>
            <a:xfrm>
              <a:off x="950243" y="1917690"/>
              <a:ext cx="1098689" cy="109868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ECE351E-BA3B-4B1D-BD66-0668F8ECD16B}"/>
                </a:ext>
              </a:extLst>
            </p:cNvPr>
            <p:cNvSpPr txBox="1"/>
            <p:nvPr/>
          </p:nvSpPr>
          <p:spPr>
            <a:xfrm>
              <a:off x="731492" y="3345906"/>
              <a:ext cx="1536192" cy="3968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000" b="1" dirty="0"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아이디어톤</a:t>
              </a:r>
              <a:endParaRPr lang="en-US" altLang="ko-KR" sz="2000" b="1" dirty="0"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  <a:p>
              <a:pPr algn="ctr"/>
              <a:r>
                <a:rPr lang="ko-KR" altLang="en-US" sz="2000" b="1" dirty="0"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대본 준비</a:t>
              </a:r>
              <a:endParaRPr lang="en-US" sz="2000" b="1" dirty="0"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D5D28267-D141-4AAE-BA54-B479D417D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381" y="3481246"/>
            <a:ext cx="987230" cy="67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558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FB96123-8044-4E6D-91F5-7B0198C5D94A}"/>
              </a:ext>
            </a:extLst>
          </p:cNvPr>
          <p:cNvSpPr/>
          <p:nvPr/>
        </p:nvSpPr>
        <p:spPr>
          <a:xfrm>
            <a:off x="0" y="564267"/>
            <a:ext cx="12273280" cy="370453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468E416-E04D-489D-BF9D-B063B19F888E}"/>
              </a:ext>
            </a:extLst>
          </p:cNvPr>
          <p:cNvSpPr/>
          <p:nvPr/>
        </p:nvSpPr>
        <p:spPr>
          <a:xfrm>
            <a:off x="462920" y="375519"/>
            <a:ext cx="731520" cy="745477"/>
          </a:xfrm>
          <a:prstGeom prst="ellipse">
            <a:avLst/>
          </a:prstGeom>
          <a:solidFill>
            <a:schemeClr val="bg1"/>
          </a:solidFill>
          <a:ln w="1143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5A87EA-4F16-42B7-B528-50262B97690A}"/>
              </a:ext>
            </a:extLst>
          </p:cNvPr>
          <p:cNvSpPr txBox="1"/>
          <p:nvPr/>
        </p:nvSpPr>
        <p:spPr>
          <a:xfrm>
            <a:off x="1267468" y="417695"/>
            <a:ext cx="156966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r>
              <a:rPr lang="ko-KR" altLang="en-US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번째 모임</a:t>
            </a:r>
            <a:endParaRPr lang="en-US" altLang="ko-KR" sz="2400" dirty="0">
              <a:solidFill>
                <a:schemeClr val="bg1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5C6FBD-02BE-4082-8A0E-F2B42431C714}"/>
              </a:ext>
            </a:extLst>
          </p:cNvPr>
          <p:cNvSpPr txBox="1"/>
          <p:nvPr/>
        </p:nvSpPr>
        <p:spPr>
          <a:xfrm>
            <a:off x="3903497" y="5558856"/>
            <a:ext cx="44662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7/19</a:t>
            </a:r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일</a:t>
            </a:r>
            <a:endParaRPr lang="en-US" altLang="ko-KR" sz="24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신도림</a:t>
            </a:r>
            <a:r>
              <a:rPr lang="en-US" altLang="ko-KR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 Think </a:t>
            </a:r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커피에서 모임 진행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D6DDC20-7028-43EF-AC71-75FC1C014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559" y="2320158"/>
            <a:ext cx="2772103" cy="277210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D47AB31-A58E-41E2-BA8D-F5E13A02A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0587" y="2320158"/>
            <a:ext cx="2772103" cy="277210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AEE93CF-423F-4F85-B5B4-1FCFBDA27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552615" y="2375336"/>
            <a:ext cx="2772103" cy="277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654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FB96123-8044-4E6D-91F5-7B0198C5D94A}"/>
              </a:ext>
            </a:extLst>
          </p:cNvPr>
          <p:cNvSpPr/>
          <p:nvPr/>
        </p:nvSpPr>
        <p:spPr>
          <a:xfrm>
            <a:off x="0" y="564267"/>
            <a:ext cx="12273280" cy="37045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2C4FBB8-80EB-4B68-A5E9-16EEF179C8CA}"/>
              </a:ext>
            </a:extLst>
          </p:cNvPr>
          <p:cNvGrpSpPr/>
          <p:nvPr/>
        </p:nvGrpSpPr>
        <p:grpSpPr>
          <a:xfrm>
            <a:off x="462920" y="375519"/>
            <a:ext cx="731520" cy="745477"/>
            <a:chOff x="1306200" y="853039"/>
            <a:chExt cx="731520" cy="745477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468E416-E04D-489D-BF9D-B063B19F888E}"/>
                </a:ext>
              </a:extLst>
            </p:cNvPr>
            <p:cNvSpPr/>
            <p:nvPr/>
          </p:nvSpPr>
          <p:spPr>
            <a:xfrm>
              <a:off x="1306200" y="853039"/>
              <a:ext cx="731520" cy="745477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6D41044-8B5B-4B68-80CD-8F8C559415BC}"/>
                </a:ext>
              </a:extLst>
            </p:cNvPr>
            <p:cNvSpPr txBox="1"/>
            <p:nvPr/>
          </p:nvSpPr>
          <p:spPr>
            <a:xfrm>
              <a:off x="1409708" y="1041787"/>
              <a:ext cx="577402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03</a:t>
              </a:r>
              <a:endPara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B5A87EA-4F16-42B7-B528-50262B97690A}"/>
              </a:ext>
            </a:extLst>
          </p:cNvPr>
          <p:cNvSpPr txBox="1"/>
          <p:nvPr/>
        </p:nvSpPr>
        <p:spPr>
          <a:xfrm>
            <a:off x="1267468" y="417695"/>
            <a:ext cx="292900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아이디어톤 </a:t>
            </a:r>
            <a:r>
              <a:rPr lang="en-US" altLang="ko-KR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PPT</a:t>
            </a:r>
            <a:r>
              <a:rPr lang="ko-KR" altLang="en-US" sz="24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제작</a:t>
            </a:r>
            <a:endParaRPr lang="en-US" altLang="ko-KR" sz="2400" dirty="0">
              <a:solidFill>
                <a:schemeClr val="bg1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D27B41E-1059-4D6A-9572-F506B5F14986}"/>
              </a:ext>
            </a:extLst>
          </p:cNvPr>
          <p:cNvSpPr txBox="1"/>
          <p:nvPr/>
        </p:nvSpPr>
        <p:spPr>
          <a:xfrm>
            <a:off x="4692502" y="3208392"/>
            <a:ext cx="41168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게시판 </a:t>
            </a:r>
            <a:r>
              <a:rPr lang="en-US" altLang="ko-KR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-&gt; </a:t>
            </a:r>
            <a:r>
              <a:rPr lang="ko-KR" altLang="en-US" sz="2400" dirty="0" err="1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이번주안에</a:t>
            </a:r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 완성하기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49EA3BB6-2E47-4402-9112-EB07D5728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2507"/>
            <a:ext cx="4226560" cy="4226560"/>
          </a:xfrm>
          <a:prstGeom prst="rect">
            <a:avLst/>
          </a:prstGeom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3638A1CE-8A58-487F-8C71-9B6457634F9E}"/>
              </a:ext>
            </a:extLst>
          </p:cNvPr>
          <p:cNvSpPr/>
          <p:nvPr/>
        </p:nvSpPr>
        <p:spPr>
          <a:xfrm>
            <a:off x="0" y="4932681"/>
            <a:ext cx="12192000" cy="1098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4" name="그림 43" descr="텍스트이(가) 표시된 사진&#10;&#10;높은 신뢰도로 생성된 설명">
            <a:extLst>
              <a:ext uri="{FF2B5EF4-FFF2-40B4-BE49-F238E27FC236}">
                <a16:creationId xmlns:a16="http://schemas.microsoft.com/office/drawing/2014/main" id="{3200A8D4-0A68-46F5-8A8B-EE5219156A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6011" y="2159827"/>
            <a:ext cx="2463637" cy="30838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0EFE08-D338-4F50-AE5A-DF9188C91169}"/>
              </a:ext>
            </a:extLst>
          </p:cNvPr>
          <p:cNvSpPr txBox="1"/>
          <p:nvPr/>
        </p:nvSpPr>
        <p:spPr>
          <a:xfrm>
            <a:off x="6051048" y="2414618"/>
            <a:ext cx="131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-TO BE</a:t>
            </a:r>
            <a:endParaRPr lang="ko-KR" altLang="en-US" sz="2400" dirty="0">
              <a:solidFill>
                <a:srgbClr val="FF0000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AFA262-B294-468E-AA07-1C405A766678}"/>
              </a:ext>
            </a:extLst>
          </p:cNvPr>
          <p:cNvSpPr txBox="1"/>
          <p:nvPr/>
        </p:nvSpPr>
        <p:spPr>
          <a:xfrm>
            <a:off x="5544640" y="3983856"/>
            <a:ext cx="26532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주요 기능 구현 하기</a:t>
            </a:r>
            <a:endParaRPr lang="en-US" altLang="ko-KR" sz="2400" dirty="0"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  <a:p>
            <a:pPr algn="ctr"/>
            <a:r>
              <a:rPr lang="ko-KR" altLang="en-US" sz="2400" dirty="0" err="1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아두이노</a:t>
            </a:r>
            <a:r>
              <a:rPr lang="ko-KR" altLang="en-US" sz="2400" dirty="0"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 구현</a:t>
            </a:r>
          </a:p>
        </p:txBody>
      </p:sp>
    </p:spTree>
    <p:extLst>
      <p:ext uri="{BB962C8B-B14F-4D97-AF65-F5344CB8AC3E}">
        <p14:creationId xmlns:p14="http://schemas.microsoft.com/office/powerpoint/2010/main" val="3096813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66</Words>
  <Application>Microsoft Office PowerPoint</Application>
  <PresentationFormat>와이드스크린</PresentationFormat>
  <Paragraphs>19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Arial</vt:lpstr>
      <vt:lpstr>210 맨발의청춘 B</vt:lpstr>
      <vt:lpstr>210 맨발의청춘 R</vt:lpstr>
      <vt:lpstr>210 맨발의청춘 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김현수</dc:creator>
  <cp:lastModifiedBy>김현수</cp:lastModifiedBy>
  <cp:revision>14</cp:revision>
  <dcterms:created xsi:type="dcterms:W3CDTF">2019-07-10T07:58:23Z</dcterms:created>
  <dcterms:modified xsi:type="dcterms:W3CDTF">2019-07-20T07:18:42Z</dcterms:modified>
</cp:coreProperties>
</file>

<file path=docProps/thumbnail.jpeg>
</file>